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0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086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181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589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88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011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4491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84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598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94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886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535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37C98-8B06-EA45-B965-E1B872552E4C}" type="datetimeFigureOut">
              <a:rPr lang="nl-NL" smtClean="0"/>
              <a:t>3-3-2015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263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loravannederland.n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lster.nl" TargetMode="External"/><Relationship Id="rId2" Type="http://schemas.openxmlformats.org/officeDocument/2006/relationships/hyperlink" Target="http://www.cruydthoeck.n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edigran.nl" TargetMode="External"/><Relationship Id="rId4" Type="http://schemas.openxmlformats.org/officeDocument/2006/relationships/hyperlink" Target="http://www.tenhaveseeds.n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jenhelpdesk.n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Wat ga ik zaaien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</a:t>
            </a:r>
            <a:r>
              <a:rPr lang="nl-NL" dirty="0" smtClean="0"/>
              <a:t>aar ga ik zaaien en waarom ga ik zaaien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447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plek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Grondsoort</a:t>
            </a:r>
          </a:p>
          <a:p>
            <a:r>
              <a:rPr lang="nl-NL" dirty="0" smtClean="0"/>
              <a:t>Voedselrijkdom </a:t>
            </a:r>
          </a:p>
          <a:p>
            <a:r>
              <a:rPr lang="nl-NL" dirty="0" smtClean="0"/>
              <a:t>Licht  </a:t>
            </a:r>
          </a:p>
          <a:p>
            <a:r>
              <a:rPr lang="nl-NL" dirty="0" smtClean="0"/>
              <a:t>Vochthuishouding</a:t>
            </a:r>
          </a:p>
          <a:p>
            <a:r>
              <a:rPr lang="nl-NL" dirty="0" smtClean="0"/>
              <a:t>Welke planten groeien er nu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56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wil ik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</a:t>
            </a:r>
            <a:r>
              <a:rPr lang="nl-NL" dirty="0" smtClean="0"/>
              <a:t>en bloemenmengsel</a:t>
            </a:r>
          </a:p>
          <a:p>
            <a:pPr marL="0" indent="0">
              <a:buNone/>
            </a:pPr>
            <a:r>
              <a:rPr lang="nl-NL" dirty="0" smtClean="0"/>
              <a:t>Hoe ziet dat er eigenlijk uit</a:t>
            </a:r>
          </a:p>
          <a:p>
            <a:pPr marL="0" indent="0">
              <a:buNone/>
            </a:pPr>
            <a:r>
              <a:rPr lang="nl-NL" dirty="0" smtClean="0"/>
              <a:t>Wanneer is er bloei</a:t>
            </a:r>
          </a:p>
          <a:p>
            <a:pPr marL="0" indent="0">
              <a:buNone/>
            </a:pPr>
            <a:r>
              <a:rPr lang="nl-NL" dirty="0" smtClean="0"/>
              <a:t>Wat voor soort beheer hoort daarbij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5739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Komen wens en werkelijkheid bij elkaar uit.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Alles is te maken maar tegen welke kosten.</a:t>
            </a:r>
          </a:p>
          <a:p>
            <a:r>
              <a:rPr lang="nl-NL" dirty="0" smtClean="0"/>
              <a:t>Wat doen we gaan we de strijd aan.</a:t>
            </a:r>
          </a:p>
          <a:p>
            <a:r>
              <a:rPr lang="nl-NL" dirty="0" smtClean="0"/>
              <a:t>Of spelen we in op de mogelijkheden van de plek.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410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plant als indicator.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Zoek de plant op </a:t>
            </a:r>
          </a:p>
          <a:p>
            <a:r>
              <a:rPr lang="nl-NL" dirty="0" smtClean="0"/>
              <a:t>Bijvoorbeeld  schapenzuring</a:t>
            </a:r>
          </a:p>
          <a:p>
            <a:r>
              <a:rPr lang="nl-NL" dirty="0" smtClean="0"/>
              <a:t>Kijk op internet  en lees wat er over de plant staat bij de flora van </a:t>
            </a:r>
            <a:r>
              <a:rPr lang="nl-NL" dirty="0"/>
              <a:t>N</a:t>
            </a:r>
            <a:r>
              <a:rPr lang="nl-NL" dirty="0" smtClean="0"/>
              <a:t>ederland</a:t>
            </a:r>
            <a:r>
              <a:rPr lang="nl-NL" dirty="0" smtClean="0"/>
              <a:t>.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www.floravannederland.nl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3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 mengsel ga ik kiezen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 ga ik zoeken bij welke firma</a:t>
            </a:r>
          </a:p>
          <a:p>
            <a:r>
              <a:rPr lang="nl-NL" dirty="0" smtClean="0"/>
              <a:t>Waar let ik op</a:t>
            </a:r>
          </a:p>
          <a:p>
            <a:r>
              <a:rPr lang="nl-NL" dirty="0" smtClean="0"/>
              <a:t> prijs</a:t>
            </a:r>
          </a:p>
          <a:p>
            <a:r>
              <a:rPr lang="nl-NL" dirty="0" smtClean="0"/>
              <a:t> inheems</a:t>
            </a:r>
          </a:p>
          <a:p>
            <a:r>
              <a:rPr lang="nl-NL" dirty="0" smtClean="0"/>
              <a:t>graszaad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53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Zaadfirma’s </a:t>
            </a:r>
            <a:r>
              <a:rPr lang="nl-NL" dirty="0" smtClean="0"/>
              <a:t>enkele voorbeelden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hlinkClick r:id="rId2"/>
              </a:rPr>
              <a:t>www.cruydthoeck.nl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>
                <a:hlinkClick r:id="rId3"/>
              </a:rPr>
              <a:t>www.bolster.nl</a:t>
            </a:r>
            <a:endParaRPr lang="nl-NL" dirty="0" smtClean="0"/>
          </a:p>
          <a:p>
            <a:pPr marL="0" indent="0">
              <a:buNone/>
            </a:pPr>
            <a:endParaRPr lang="nl-NL" dirty="0" smtClean="0">
              <a:hlinkClick r:id="rId4"/>
            </a:endParaRPr>
          </a:p>
          <a:p>
            <a:r>
              <a:rPr lang="nl-NL" dirty="0" smtClean="0">
                <a:hlinkClick r:id="rId5"/>
              </a:rPr>
              <a:t>www.medigran.nl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>
                <a:hlinkClick r:id="rId4"/>
              </a:rPr>
              <a:t>www.tenhaveseeds.nl</a:t>
            </a: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260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Beheer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Inzaaien en dan</a:t>
            </a:r>
          </a:p>
          <a:p>
            <a:r>
              <a:rPr lang="nl-NL" dirty="0" smtClean="0"/>
              <a:t>Maaitijdstip, hoe bepaal ik dat</a:t>
            </a:r>
          </a:p>
          <a:p>
            <a:r>
              <a:rPr lang="nl-NL" dirty="0" smtClean="0"/>
              <a:t>Maaisel klepelen afvoeren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408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Verder nuttige informatie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</a:t>
            </a:r>
            <a:r>
              <a:rPr lang="nl-NL" baseline="30000" dirty="0" smtClean="0"/>
              <a:t>e</a:t>
            </a:r>
            <a:r>
              <a:rPr lang="nl-NL" dirty="0" smtClean="0"/>
              <a:t> hands boeken van </a:t>
            </a:r>
            <a:r>
              <a:rPr lang="nl-NL" dirty="0"/>
              <a:t>A</a:t>
            </a:r>
            <a:r>
              <a:rPr lang="nl-NL" dirty="0" smtClean="0"/>
              <a:t>rie </a:t>
            </a:r>
            <a:r>
              <a:rPr lang="nl-NL" dirty="0"/>
              <a:t>K</a:t>
            </a:r>
            <a:r>
              <a:rPr lang="nl-NL" dirty="0" smtClean="0"/>
              <a:t>oster</a:t>
            </a:r>
            <a:endParaRPr lang="nl-NL" dirty="0" smtClean="0"/>
          </a:p>
          <a:p>
            <a:r>
              <a:rPr lang="nl-NL" dirty="0" smtClean="0"/>
              <a:t>Website </a:t>
            </a:r>
            <a:r>
              <a:rPr lang="nl-NL" dirty="0"/>
              <a:t>A</a:t>
            </a:r>
            <a:r>
              <a:rPr lang="nl-NL" dirty="0" smtClean="0"/>
              <a:t>rie </a:t>
            </a:r>
            <a:r>
              <a:rPr lang="nl-NL" dirty="0"/>
              <a:t>K</a:t>
            </a:r>
            <a:r>
              <a:rPr lang="nl-NL" dirty="0" smtClean="0"/>
              <a:t>oster</a:t>
            </a:r>
            <a:endParaRPr lang="nl-NL" dirty="0" smtClean="0"/>
          </a:p>
          <a:p>
            <a:r>
              <a:rPr lang="nl-NL" dirty="0" smtClean="0">
                <a:hlinkClick r:id="rId2"/>
              </a:rPr>
              <a:t>www.bijenhelpdesk.nl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Naar meer natuur  Ger </a:t>
            </a:r>
            <a:r>
              <a:rPr lang="nl-NL" dirty="0" err="1" smtClean="0"/>
              <a:t>Londo</a:t>
            </a:r>
            <a:r>
              <a:rPr lang="nl-NL" dirty="0" smtClean="0"/>
              <a:t>  KNNV ramsj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094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173</Words>
  <Application>Microsoft Office PowerPoint</Application>
  <PresentationFormat>Diavoorstelling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Office-thema</vt:lpstr>
      <vt:lpstr>Wat ga ik zaaien</vt:lpstr>
      <vt:lpstr>De plek</vt:lpstr>
      <vt:lpstr>Wat wil ik</vt:lpstr>
      <vt:lpstr>Komen wens en werkelijkheid bij elkaar uit.</vt:lpstr>
      <vt:lpstr>De plant als indicator.</vt:lpstr>
      <vt:lpstr>Welk mengsel ga ik kiezen </vt:lpstr>
      <vt:lpstr>Zaadfirma’s enkele voorbeelden</vt:lpstr>
      <vt:lpstr>Beheer </vt:lpstr>
      <vt:lpstr>Verder nuttige informatie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 ga ik zaaien</dc:title>
  <dc:creator>   heilien tonckens</dc:creator>
  <cp:lastModifiedBy>Johan Schuppert</cp:lastModifiedBy>
  <cp:revision>13</cp:revision>
  <dcterms:created xsi:type="dcterms:W3CDTF">2015-02-04T11:06:15Z</dcterms:created>
  <dcterms:modified xsi:type="dcterms:W3CDTF">2015-03-03T11:46:03Z</dcterms:modified>
</cp:coreProperties>
</file>